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3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5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109"/>
    <a:srgbClr val="462006"/>
    <a:srgbClr val="FFFFFF"/>
    <a:srgbClr val="990000"/>
    <a:srgbClr val="EC5A5A"/>
    <a:srgbClr val="3D1C0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858" y="108"/>
      </p:cViewPr>
      <p:guideLst>
        <p:guide orient="horz" pos="2160"/>
        <p:guide pos="3840"/>
        <p:guide orient="horz" pos="730"/>
        <p:guide pos="435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fif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95452"/>
              </p:ext>
            </p:extLst>
          </p:nvPr>
        </p:nvGraphicFramePr>
        <p:xfrm>
          <a:off x="6370003" y="2326939"/>
          <a:ext cx="51266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056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임무나 괴물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세계관에 대한 내용이 적혀 있는 책을 대여할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내용의 책을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책을 읽을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층이나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590E2E4-9373-856D-4FF9-DEAE8425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1587" r="33203" b="17491"/>
          <a:stretch/>
        </p:blipFill>
        <p:spPr>
          <a:xfrm>
            <a:off x="681289" y="2007378"/>
            <a:ext cx="5378199" cy="28432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B0AAD-3A44-ED6B-6385-FD50BAD67946}"/>
              </a:ext>
            </a:extLst>
          </p:cNvPr>
          <p:cNvSpPr/>
          <p:nvPr/>
        </p:nvSpPr>
        <p:spPr>
          <a:xfrm>
            <a:off x="2752464" y="2071989"/>
            <a:ext cx="867036" cy="7081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7428-1524-C188-0EB8-66B302DEA11E}"/>
              </a:ext>
            </a:extLst>
          </p:cNvPr>
          <p:cNvSpPr/>
          <p:nvPr/>
        </p:nvSpPr>
        <p:spPr>
          <a:xfrm>
            <a:off x="1467733" y="2517600"/>
            <a:ext cx="1208792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18F88-45E1-AAE6-8EE7-35CB626BD879}"/>
              </a:ext>
            </a:extLst>
          </p:cNvPr>
          <p:cNvSpPr/>
          <p:nvPr/>
        </p:nvSpPr>
        <p:spPr>
          <a:xfrm>
            <a:off x="2676526" y="3600450"/>
            <a:ext cx="496158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031EF-51C2-9181-76C0-69D04024B09C}"/>
              </a:ext>
            </a:extLst>
          </p:cNvPr>
          <p:cNvSpPr/>
          <p:nvPr/>
        </p:nvSpPr>
        <p:spPr>
          <a:xfrm>
            <a:off x="749394" y="2071990"/>
            <a:ext cx="5232305" cy="26905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57155E-0BED-9492-4EF2-0571BF2B6852}"/>
              </a:ext>
            </a:extLst>
          </p:cNvPr>
          <p:cNvSpPr>
            <a:spLocks noChangeAspect="1"/>
          </p:cNvSpPr>
          <p:nvPr/>
        </p:nvSpPr>
        <p:spPr>
          <a:xfrm>
            <a:off x="58632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2C0A90-B99D-4CC6-34F5-206BB824EE18}"/>
              </a:ext>
            </a:extLst>
          </p:cNvPr>
          <p:cNvSpPr>
            <a:spLocks noChangeAspect="1"/>
          </p:cNvSpPr>
          <p:nvPr/>
        </p:nvSpPr>
        <p:spPr>
          <a:xfrm>
            <a:off x="258939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C432F-3D80-40EC-5468-4EB1DF7BA34C}"/>
              </a:ext>
            </a:extLst>
          </p:cNvPr>
          <p:cNvSpPr>
            <a:spLocks noChangeAspect="1"/>
          </p:cNvSpPr>
          <p:nvPr/>
        </p:nvSpPr>
        <p:spPr>
          <a:xfrm>
            <a:off x="1304664" y="235453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065143-64C3-DBCD-8CEA-C0622A146B44}"/>
              </a:ext>
            </a:extLst>
          </p:cNvPr>
          <p:cNvSpPr>
            <a:spLocks noChangeAspect="1"/>
          </p:cNvSpPr>
          <p:nvPr/>
        </p:nvSpPr>
        <p:spPr>
          <a:xfrm>
            <a:off x="2514209" y="342429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24043"/>
              </p:ext>
            </p:extLst>
          </p:nvPr>
        </p:nvGraphicFramePr>
        <p:xfrm>
          <a:off x="7160417" y="2331720"/>
          <a:ext cx="437578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054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비서실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토벌단장과의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중요한 임무를 수행할 경우 정보를 얻을 수 있는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6FFC98A-2697-A098-4E22-ED45E9849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16033" r="41093" b="20722"/>
          <a:stretch/>
        </p:blipFill>
        <p:spPr>
          <a:xfrm>
            <a:off x="1409700" y="1541086"/>
            <a:ext cx="4649788" cy="3775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373E58-488B-4168-1FC3-CAEAA7E69EF5}"/>
              </a:ext>
            </a:extLst>
          </p:cNvPr>
          <p:cNvSpPr/>
          <p:nvPr/>
        </p:nvSpPr>
        <p:spPr>
          <a:xfrm>
            <a:off x="1915408" y="1795827"/>
            <a:ext cx="1123067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784235-8CB8-A413-42D6-2BA340119925}"/>
              </a:ext>
            </a:extLst>
          </p:cNvPr>
          <p:cNvSpPr>
            <a:spLocks noChangeAspect="1"/>
          </p:cNvSpPr>
          <p:nvPr/>
        </p:nvSpPr>
        <p:spPr>
          <a:xfrm>
            <a:off x="1752339" y="1632758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4E1BAF-8A7E-6695-27F0-EC2F3083F633}"/>
              </a:ext>
            </a:extLst>
          </p:cNvPr>
          <p:cNvSpPr/>
          <p:nvPr/>
        </p:nvSpPr>
        <p:spPr>
          <a:xfrm>
            <a:off x="3130198" y="1795827"/>
            <a:ext cx="2146652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B250F-BAEB-7E7C-D7D2-98DF3BCD3244}"/>
              </a:ext>
            </a:extLst>
          </p:cNvPr>
          <p:cNvSpPr/>
          <p:nvPr/>
        </p:nvSpPr>
        <p:spPr>
          <a:xfrm>
            <a:off x="4203524" y="2690141"/>
            <a:ext cx="1273351" cy="2386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60056-A366-7AAE-290D-A57868E15832}"/>
              </a:ext>
            </a:extLst>
          </p:cNvPr>
          <p:cNvSpPr/>
          <p:nvPr/>
        </p:nvSpPr>
        <p:spPr>
          <a:xfrm>
            <a:off x="2029368" y="3660489"/>
            <a:ext cx="361407" cy="1416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110016-694D-9326-E6B5-D94D7C81CE85}"/>
              </a:ext>
            </a:extLst>
          </p:cNvPr>
          <p:cNvSpPr>
            <a:spLocks noChangeAspect="1"/>
          </p:cNvSpPr>
          <p:nvPr/>
        </p:nvSpPr>
        <p:spPr>
          <a:xfrm>
            <a:off x="2976302" y="162866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355912-6C68-270F-04F0-E8EFC7B86F70}"/>
              </a:ext>
            </a:extLst>
          </p:cNvPr>
          <p:cNvSpPr>
            <a:spLocks noChangeAspect="1"/>
          </p:cNvSpPr>
          <p:nvPr/>
        </p:nvSpPr>
        <p:spPr>
          <a:xfrm>
            <a:off x="1866299" y="3497419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7D84E5-A7AE-D8E1-9BB7-7B3822ACA8C1}"/>
              </a:ext>
            </a:extLst>
          </p:cNvPr>
          <p:cNvSpPr>
            <a:spLocks noChangeAspect="1"/>
          </p:cNvSpPr>
          <p:nvPr/>
        </p:nvSpPr>
        <p:spPr>
          <a:xfrm>
            <a:off x="4040455" y="252707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3625160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114104-FD6E-F150-D026-3BDE5AE0062B}"/>
              </a:ext>
            </a:extLst>
          </p:cNvPr>
          <p:cNvGrpSpPr/>
          <p:nvPr/>
        </p:nvGrpSpPr>
        <p:grpSpPr>
          <a:xfrm>
            <a:off x="1409700" y="1146876"/>
            <a:ext cx="9402761" cy="2282124"/>
            <a:chOff x="1428747" y="1163376"/>
            <a:chExt cx="9130752" cy="2050087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4553AC2-CF62-A230-1BB8-9BA058E05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20297" y="1174302"/>
              <a:ext cx="3139202" cy="2038172"/>
              <a:chOff x="539122" y="3511441"/>
              <a:chExt cx="3979475" cy="2583731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7A68A93C-878E-7296-622C-3E9D01E67A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122" y="3511441"/>
                <a:ext cx="3979475" cy="2583731"/>
                <a:chOff x="613120" y="3780968"/>
                <a:chExt cx="3919709" cy="2544927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C5ED6C77-D6FA-DF4E-022E-2011973431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3120" y="3780968"/>
                  <a:ext cx="3919709" cy="2544927"/>
                  <a:chOff x="526737" y="4093613"/>
                  <a:chExt cx="3807828" cy="2472287"/>
                </a:xfrm>
              </p:grpSpPr>
              <p:pic>
                <p:nvPicPr>
                  <p:cNvPr id="4" name="그림 3" descr="스크린샷, 멀티미디어 소프트웨어, 그래픽 소프트웨어, 소프트웨어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C55DD6-FB01-316D-3960-496E1CB04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494" b="31445"/>
                  <a:stretch/>
                </p:blipFill>
                <p:spPr>
                  <a:xfrm>
                    <a:off x="698989" y="4093613"/>
                    <a:ext cx="3635576" cy="2472287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58E8424C-5728-D04B-F2A4-8D6DB28859F1}"/>
                      </a:ext>
                    </a:extLst>
                  </p:cNvPr>
                  <p:cNvGrpSpPr/>
                  <p:nvPr/>
                </p:nvGrpSpPr>
                <p:grpSpPr>
                  <a:xfrm>
                    <a:off x="807756" y="5129898"/>
                    <a:ext cx="2844855" cy="1047190"/>
                    <a:chOff x="807756" y="5129898"/>
                    <a:chExt cx="2844855" cy="1047190"/>
                  </a:xfrm>
                </p:grpSpPr>
                <p:pic>
                  <p:nvPicPr>
                    <p:cNvPr id="6" name="그림 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AEDB7EA-B4A3-BB7A-926E-7E1F34A370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>
                      <a:off x="1955327" y="512989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그림 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53C7C3-9461-C1C1-562B-8D87CD57F2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1564810" y="516103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5B2B38A-56B3-4047-9AEC-C06F25DE12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089967" flipV="1">
                      <a:off x="1905704" y="6065182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2BB76D2-F445-6DA7-7B8D-E88EF95613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27534" flipV="1">
                      <a:off x="1234027" y="5864061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그림 12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C4D891B-D283-578C-68DF-30250D1904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1224345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299A30F-0E00-2A96-D8E3-0026E8CA0A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084012">
                      <a:off x="869159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AB132B9-6514-76DE-1156-28EEB04AB7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993681" flipV="1">
                      <a:off x="1298572" y="6014163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C796A59-F486-66B5-2422-86DB702178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31248" flipV="1">
                      <a:off x="807756" y="583663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그림 1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D9B3918-E288-0D99-9EAE-0C8D492B0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 flipH="1">
                      <a:off x="2831684" y="529108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그림 1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2ECDA8F-1071-FE0A-4632-81F86855DC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2514552" y="5144602"/>
                      <a:ext cx="109481" cy="2577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2C5A601-BA96-6417-9B78-B0F6D65020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3178312" y="513947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그림 20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5E5118-F116-BEC9-3E54-911CF6EA03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309415" flipH="1">
                      <a:off x="3598856" y="5160926"/>
                      <a:ext cx="53755" cy="1265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BF93146-FBA9-436F-32AE-BFF3F24A77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48934" flipH="1">
                      <a:off x="3340065" y="515434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62F7435-F52B-6F35-E538-9C71F1B2CE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387705" flipH="1">
                      <a:off x="3514304" y="5234132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그림 2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BD7DE19-60C5-84F8-167C-2F180D1D64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679430" flipH="1">
                      <a:off x="2828593" y="6060771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그림 2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5A26198-7CA5-08D1-F804-AFC2FF4C5A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27282">
                      <a:off x="2614656" y="6004506"/>
                      <a:ext cx="71813" cy="1725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그림 2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793DB56-C907-E24A-988F-14C1545AF1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727014">
                      <a:off x="3034480" y="5908983"/>
                      <a:ext cx="54102" cy="1300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그림 2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64199C8-4580-1D4B-3B4D-966E8D3758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556399" flipH="1">
                      <a:off x="3529000" y="5726310"/>
                      <a:ext cx="35260" cy="847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그림 2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A24FCD-FA02-4AFA-EE7F-52588298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595918" flipH="1">
                      <a:off x="3134200" y="5898957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58EB489-4DCC-D4A7-9A5E-93913D9774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5634689" flipH="1">
                      <a:off x="3483891" y="5787650"/>
                      <a:ext cx="30607" cy="706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79C11093-CBFE-AB35-19D1-60AFB6C5463F}"/>
                      </a:ext>
                    </a:extLst>
                  </p:cNvPr>
                  <p:cNvGrpSpPr/>
                  <p:nvPr/>
                </p:nvGrpSpPr>
                <p:grpSpPr>
                  <a:xfrm>
                    <a:off x="526737" y="4365285"/>
                    <a:ext cx="3420705" cy="1777638"/>
                    <a:chOff x="526737" y="4365285"/>
                    <a:chExt cx="3420705" cy="1777638"/>
                  </a:xfrm>
                </p:grpSpPr>
                <p:sp>
                  <p:nvSpPr>
                    <p:cNvPr id="33" name="원호 32">
                      <a:extLst>
                        <a:ext uri="{FF2B5EF4-FFF2-40B4-BE49-F238E27FC236}">
                          <a16:creationId xmlns:a16="http://schemas.microsoft.com/office/drawing/2014/main" id="{DF878AC8-0659-0D7C-29F3-067BCE7A3AA0}"/>
                        </a:ext>
                      </a:extLst>
                    </p:cNvPr>
                    <p:cNvSpPr/>
                    <p:nvPr/>
                  </p:nvSpPr>
                  <p:spPr>
                    <a:xfrm rot="7374990">
                      <a:off x="1620072" y="4589184"/>
                      <a:ext cx="701418" cy="571266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원호 33">
                      <a:extLst>
                        <a:ext uri="{FF2B5EF4-FFF2-40B4-BE49-F238E27FC236}">
                          <a16:creationId xmlns:a16="http://schemas.microsoft.com/office/drawing/2014/main" id="{501048D6-56FE-D648-D21C-1DC8E0FC0348}"/>
                        </a:ext>
                      </a:extLst>
                    </p:cNvPr>
                    <p:cNvSpPr/>
                    <p:nvPr/>
                  </p:nvSpPr>
                  <p:spPr>
                    <a:xfrm rot="7759951">
                      <a:off x="1145539" y="4490858"/>
                      <a:ext cx="935488" cy="684341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원호 34">
                      <a:extLst>
                        <a:ext uri="{FF2B5EF4-FFF2-40B4-BE49-F238E27FC236}">
                          <a16:creationId xmlns:a16="http://schemas.microsoft.com/office/drawing/2014/main" id="{12D9444B-8CFB-6277-7927-C9E66C3669B7}"/>
                        </a:ext>
                      </a:extLst>
                    </p:cNvPr>
                    <p:cNvSpPr/>
                    <p:nvPr/>
                  </p:nvSpPr>
                  <p:spPr>
                    <a:xfrm rot="8810440">
                      <a:off x="526737" y="4550216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원호 35">
                      <a:extLst>
                        <a:ext uri="{FF2B5EF4-FFF2-40B4-BE49-F238E27FC236}">
                          <a16:creationId xmlns:a16="http://schemas.microsoft.com/office/drawing/2014/main" id="{5A0C0463-4A30-B809-2874-BEA601485F29}"/>
                        </a:ext>
                      </a:extLst>
                    </p:cNvPr>
                    <p:cNvSpPr/>
                    <p:nvPr/>
                  </p:nvSpPr>
                  <p:spPr>
                    <a:xfrm rot="8344123">
                      <a:off x="1664210" y="5571657"/>
                      <a:ext cx="701418" cy="571266"/>
                    </a:xfrm>
                    <a:prstGeom prst="arc">
                      <a:avLst>
                        <a:gd name="adj1" fmla="val 14810223"/>
                        <a:gd name="adj2" fmla="val 2126240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원호 36">
                      <a:extLst>
                        <a:ext uri="{FF2B5EF4-FFF2-40B4-BE49-F238E27FC236}">
                          <a16:creationId xmlns:a16="http://schemas.microsoft.com/office/drawing/2014/main" id="{B20F9310-C8C2-A12A-AD69-02F5BDFAD43A}"/>
                        </a:ext>
                      </a:extLst>
                    </p:cNvPr>
                    <p:cNvSpPr/>
                    <p:nvPr/>
                  </p:nvSpPr>
                  <p:spPr>
                    <a:xfrm rot="8729084">
                      <a:off x="1185065" y="5598208"/>
                      <a:ext cx="249024" cy="363965"/>
                    </a:xfrm>
                    <a:prstGeom prst="arc">
                      <a:avLst>
                        <a:gd name="adj1" fmla="val 14216153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8" name="원호 37">
                      <a:extLst>
                        <a:ext uri="{FF2B5EF4-FFF2-40B4-BE49-F238E27FC236}">
                          <a16:creationId xmlns:a16="http://schemas.microsoft.com/office/drawing/2014/main" id="{FA6180DE-7FD5-667E-4E89-A07D03812307}"/>
                        </a:ext>
                      </a:extLst>
                    </p:cNvPr>
                    <p:cNvSpPr/>
                    <p:nvPr/>
                  </p:nvSpPr>
                  <p:spPr>
                    <a:xfrm rot="9779573">
                      <a:off x="604526" y="5260398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원호 39">
                      <a:extLst>
                        <a:ext uri="{FF2B5EF4-FFF2-40B4-BE49-F238E27FC236}">
                          <a16:creationId xmlns:a16="http://schemas.microsoft.com/office/drawing/2014/main" id="{643BF9E9-0762-2D95-1FD6-9C3F0F75DF2D}"/>
                        </a:ext>
                      </a:extLst>
                    </p:cNvPr>
                    <p:cNvSpPr/>
                    <p:nvPr/>
                  </p:nvSpPr>
                  <p:spPr>
                    <a:xfrm rot="10475755">
                      <a:off x="1410773" y="5702077"/>
                      <a:ext cx="249024" cy="363965"/>
                    </a:xfrm>
                    <a:prstGeom prst="arc">
                      <a:avLst>
                        <a:gd name="adj1" fmla="val 11535244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원호 40">
                      <a:extLst>
                        <a:ext uri="{FF2B5EF4-FFF2-40B4-BE49-F238E27FC236}">
                          <a16:creationId xmlns:a16="http://schemas.microsoft.com/office/drawing/2014/main" id="{83B32EE7-D5B2-9001-9F35-6B8E24CBD297}"/>
                        </a:ext>
                      </a:extLst>
                    </p:cNvPr>
                    <p:cNvSpPr/>
                    <p:nvPr/>
                  </p:nvSpPr>
                  <p:spPr>
                    <a:xfrm rot="11013253" flipH="1">
                      <a:off x="2980142" y="4889033"/>
                      <a:ext cx="467235" cy="277576"/>
                    </a:xfrm>
                    <a:prstGeom prst="arc">
                      <a:avLst>
                        <a:gd name="adj1" fmla="val 11831498"/>
                        <a:gd name="adj2" fmla="val 2039254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2" name="원호 41">
                      <a:extLst>
                        <a:ext uri="{FF2B5EF4-FFF2-40B4-BE49-F238E27FC236}">
                          <a16:creationId xmlns:a16="http://schemas.microsoft.com/office/drawing/2014/main" id="{2D83A32D-14B7-8194-9DB5-4900BC19DB3C}"/>
                        </a:ext>
                      </a:extLst>
                    </p:cNvPr>
                    <p:cNvSpPr/>
                    <p:nvPr/>
                  </p:nvSpPr>
                  <p:spPr>
                    <a:xfrm rot="11832110" flipH="1">
                      <a:off x="2459106" y="4929147"/>
                      <a:ext cx="467235" cy="277576"/>
                    </a:xfrm>
                    <a:prstGeom prst="arc">
                      <a:avLst>
                        <a:gd name="adj1" fmla="val 11633136"/>
                        <a:gd name="adj2" fmla="val 1126661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" name="원호 42">
                      <a:extLst>
                        <a:ext uri="{FF2B5EF4-FFF2-40B4-BE49-F238E27FC236}">
                          <a16:creationId xmlns:a16="http://schemas.microsoft.com/office/drawing/2014/main" id="{5E92F374-24B2-4EDE-095D-FD14351F7582}"/>
                        </a:ext>
                      </a:extLst>
                    </p:cNvPr>
                    <p:cNvSpPr/>
                    <p:nvPr/>
                  </p:nvSpPr>
                  <p:spPr>
                    <a:xfrm rot="10572338" flipH="1">
                      <a:off x="3471384" y="4900147"/>
                      <a:ext cx="467235" cy="303384"/>
                    </a:xfrm>
                    <a:prstGeom prst="arc">
                      <a:avLst>
                        <a:gd name="adj1" fmla="val 11480625"/>
                        <a:gd name="adj2" fmla="val 2018651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원호 43">
                      <a:extLst>
                        <a:ext uri="{FF2B5EF4-FFF2-40B4-BE49-F238E27FC236}">
                          <a16:creationId xmlns:a16="http://schemas.microsoft.com/office/drawing/2014/main" id="{EBD4D009-E80E-2C8D-DBB1-5AEAF8000F06}"/>
                        </a:ext>
                      </a:extLst>
                    </p:cNvPr>
                    <p:cNvSpPr/>
                    <p:nvPr/>
                  </p:nvSpPr>
                  <p:spPr>
                    <a:xfrm rot="10419669" flipH="1">
                      <a:off x="2490857" y="5735719"/>
                      <a:ext cx="467235" cy="277576"/>
                    </a:xfrm>
                    <a:prstGeom prst="arc">
                      <a:avLst>
                        <a:gd name="adj1" fmla="val 12924499"/>
                        <a:gd name="adj2" fmla="val 21280468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CFC24989-1768-F5A4-34E7-3D2940CDE2F3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075739" y="5583308"/>
                      <a:ext cx="467235" cy="303384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원호 47">
                      <a:extLst>
                        <a:ext uri="{FF2B5EF4-FFF2-40B4-BE49-F238E27FC236}">
                          <a16:creationId xmlns:a16="http://schemas.microsoft.com/office/drawing/2014/main" id="{DF7A294C-3582-DC57-A9F2-FC8D5A0FDA94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650464" y="5442534"/>
                      <a:ext cx="334445" cy="259510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D7969518-235B-31F8-DCAC-93FD458B3A3C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733323" y="50521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자유형: 도형 63">
                    <a:extLst>
                      <a:ext uri="{FF2B5EF4-FFF2-40B4-BE49-F238E27FC236}">
                        <a16:creationId xmlns:a16="http://schemas.microsoft.com/office/drawing/2014/main" id="{E9D2708E-5630-1F25-6BEA-D224177BCF6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568588" y="51315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자유형: 도형 64">
                    <a:extLst>
                      <a:ext uri="{FF2B5EF4-FFF2-40B4-BE49-F238E27FC236}">
                        <a16:creationId xmlns:a16="http://schemas.microsoft.com/office/drawing/2014/main" id="{E2B403B0-C9AE-7154-55A9-3A1EC648BD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382811" y="583456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BA6B3CC2-356A-F624-4D41-4C60242617DD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651365" y="587099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A82ACAB7-7432-8789-7519-EA88893A204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53379" y="593177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72EB3A2-5BE9-C48D-CB3C-34CF7665990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30134" y="518504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1A86A843-8258-6244-FDF3-7DC951A899F3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903303" y="512278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1D799377-5EA3-EDFA-D113-80805C40FFFE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123293" y="513153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11DCF263-1C0E-FAFE-BF36-654D2011CA16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92462" y="510395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2487B383-52B1-FA92-63C4-6670A27FB61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79479" y="505713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85D59339-EDA9-90D2-3605-B7313619BCB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36508" y="5250714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02E6CC53-5E16-0CB2-BEDD-6C2A8EFDD67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082823" y="59188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C746E4D3-0DA4-6504-7B11-8C7C694D1C8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66733" y="61321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313A5364-D483-7591-119D-58AB607953D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173567" y="5101919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07BDE9C7-EC67-FD1A-529C-CE9ED8F8C78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29012" y="521439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F79DDCC-9978-4C27-D838-9CE24A3BB4E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74505" y="5170246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6305400D-D726-F4DD-2982-76729C04EBA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519549" y="51444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ACCBE33E-C453-E435-2884-5FED321458F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809654" y="50644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9D191A29-D7CE-13F1-5DDF-25A14BFC404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24443" y="509067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BAD564EC-B589-140F-D326-F185F6CCA3A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288084" y="513378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37ABBC61-7503-3702-2769-C55B2F58081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981138" y="593300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C7539097-DE36-CC6B-A479-DEF6EE06FBC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220851" y="602997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E8027298-AC7C-8F30-DFBF-295A31759D9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13125" y="60124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9AC6816D-238E-E0D3-9595-AF270821431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84244" y="58992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D45FC5E5-6D7B-B9DF-B441-BB06C696900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14296" y="56744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D6C6D0EA-334A-A210-CF2C-04547A5224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869895" y="562644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C8C75F3F-28D3-571D-CFA3-F5968A223EC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648268" y="59876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B7135A22-527F-57E4-66B8-B80B50C28FE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23646" y="596352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12B06D55-DB97-B59C-37E8-B298EB46EE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03004" y="4812846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6E685954-B523-B7B6-3A0F-6AD2A7B5DA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93328938-27D7-482F-C2F8-71EF7D080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부분 원형 120">
                    <a:extLst>
                      <a:ext uri="{FF2B5EF4-FFF2-40B4-BE49-F238E27FC236}">
                        <a16:creationId xmlns:a16="http://schemas.microsoft.com/office/drawing/2014/main" id="{3796C2CB-C502-3D29-446D-FCD4FA87BB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부분 원형 121">
                    <a:extLst>
                      <a:ext uri="{FF2B5EF4-FFF2-40B4-BE49-F238E27FC236}">
                        <a16:creationId xmlns:a16="http://schemas.microsoft.com/office/drawing/2014/main" id="{843F3FCA-AFC5-F46D-3C9A-1B8D52A8A5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" name="부분 원형 122">
                    <a:extLst>
                      <a:ext uri="{FF2B5EF4-FFF2-40B4-BE49-F238E27FC236}">
                        <a16:creationId xmlns:a16="http://schemas.microsoft.com/office/drawing/2014/main" id="{7260A609-A39F-A3F7-A785-44F0A9217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C70C2BB4-8685-EBA9-759B-0E084177FB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63233" y="481925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25" name="타원 124">
                    <a:extLst>
                      <a:ext uri="{FF2B5EF4-FFF2-40B4-BE49-F238E27FC236}">
                        <a16:creationId xmlns:a16="http://schemas.microsoft.com/office/drawing/2014/main" id="{9FF5167A-67B1-5F59-7D44-CC7D3D8A0F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AA2BDA44-3A27-8377-181E-3BCA81B02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부분 원형 126">
                    <a:extLst>
                      <a:ext uri="{FF2B5EF4-FFF2-40B4-BE49-F238E27FC236}">
                        <a16:creationId xmlns:a16="http://schemas.microsoft.com/office/drawing/2014/main" id="{B4989D38-CFD8-6798-6CDB-CA56054AE9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8" name="부분 원형 127">
                    <a:extLst>
                      <a:ext uri="{FF2B5EF4-FFF2-40B4-BE49-F238E27FC236}">
                        <a16:creationId xmlns:a16="http://schemas.microsoft.com/office/drawing/2014/main" id="{D1689FFC-3759-430E-549A-434CBC0714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부분 원형 128">
                    <a:extLst>
                      <a:ext uri="{FF2B5EF4-FFF2-40B4-BE49-F238E27FC236}">
                        <a16:creationId xmlns:a16="http://schemas.microsoft.com/office/drawing/2014/main" id="{199FE1CD-8B55-4F66-6C58-CEBD9547A4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F099B72-56E1-B836-9FA9-8827739658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5303" y="488212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FFFE7AC0-E117-E022-EC09-1EA9A8C631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B6396BF7-7BF8-DA28-B339-50369072D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부분 원형 132">
                    <a:extLst>
                      <a:ext uri="{FF2B5EF4-FFF2-40B4-BE49-F238E27FC236}">
                        <a16:creationId xmlns:a16="http://schemas.microsoft.com/office/drawing/2014/main" id="{B95ABE99-9065-B2BB-9ADA-0D856A179A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부분 원형 133">
                    <a:extLst>
                      <a:ext uri="{FF2B5EF4-FFF2-40B4-BE49-F238E27FC236}">
                        <a16:creationId xmlns:a16="http://schemas.microsoft.com/office/drawing/2014/main" id="{846BBE44-25D7-540D-2A71-73F338ED7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" name="부분 원형 134">
                    <a:extLst>
                      <a:ext uri="{FF2B5EF4-FFF2-40B4-BE49-F238E27FC236}">
                        <a16:creationId xmlns:a16="http://schemas.microsoft.com/office/drawing/2014/main" id="{D508584A-1BEF-F4FB-6856-587E8C6803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ABEA125B-6F0E-6444-4088-01D7027E43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21117" y="470280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866A621C-11C9-38F8-E388-B366BD59E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40B46265-6A3E-6D3E-426D-5F48AFA54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부분 원형 138">
                    <a:extLst>
                      <a:ext uri="{FF2B5EF4-FFF2-40B4-BE49-F238E27FC236}">
                        <a16:creationId xmlns:a16="http://schemas.microsoft.com/office/drawing/2014/main" id="{92CE6693-619C-E679-5E31-76377B08A5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부분 원형 139">
                    <a:extLst>
                      <a:ext uri="{FF2B5EF4-FFF2-40B4-BE49-F238E27FC236}">
                        <a16:creationId xmlns:a16="http://schemas.microsoft.com/office/drawing/2014/main" id="{28E5F3B4-8A3B-2E15-AE25-8FA5198B38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부분 원형 140">
                    <a:extLst>
                      <a:ext uri="{FF2B5EF4-FFF2-40B4-BE49-F238E27FC236}">
                        <a16:creationId xmlns:a16="http://schemas.microsoft.com/office/drawing/2014/main" id="{BA92C8D4-EA71-1C2F-8F61-BFE725B53A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7C4BCD1A-0F1F-F5E9-AD52-F64DF406E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88636" y="4925688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4C553341-83D1-091D-BE04-AB07C8F6D4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0899288F-56A5-83E3-25A9-0C3256291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부분 원형 144">
                    <a:extLst>
                      <a:ext uri="{FF2B5EF4-FFF2-40B4-BE49-F238E27FC236}">
                        <a16:creationId xmlns:a16="http://schemas.microsoft.com/office/drawing/2014/main" id="{65F89D6C-8DF8-57BB-7EE4-EDAFBE031F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" name="부분 원형 145">
                    <a:extLst>
                      <a:ext uri="{FF2B5EF4-FFF2-40B4-BE49-F238E27FC236}">
                        <a16:creationId xmlns:a16="http://schemas.microsoft.com/office/drawing/2014/main" id="{A7D516E5-D2D3-AD65-429C-0F20385233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부분 원형 146">
                    <a:extLst>
                      <a:ext uri="{FF2B5EF4-FFF2-40B4-BE49-F238E27FC236}">
                        <a16:creationId xmlns:a16="http://schemas.microsoft.com/office/drawing/2014/main" id="{0A3F70A5-5C95-B0C1-6A4F-454CBE06C2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C9DE107E-98FA-FAB2-7EF4-942BB838F2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40892" y="560602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9" name="타원 148">
                    <a:extLst>
                      <a:ext uri="{FF2B5EF4-FFF2-40B4-BE49-F238E27FC236}">
                        <a16:creationId xmlns:a16="http://schemas.microsoft.com/office/drawing/2014/main" id="{6D7972AA-02D9-10C3-0E7F-C9AA67192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0" name="직선 연결선 149">
                    <a:extLst>
                      <a:ext uri="{FF2B5EF4-FFF2-40B4-BE49-F238E27FC236}">
                        <a16:creationId xmlns:a16="http://schemas.microsoft.com/office/drawing/2014/main" id="{1FC2DD7C-A66C-D2B3-A6AC-2F0BDFD1DB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부분 원형 150">
                    <a:extLst>
                      <a:ext uri="{FF2B5EF4-FFF2-40B4-BE49-F238E27FC236}">
                        <a16:creationId xmlns:a16="http://schemas.microsoft.com/office/drawing/2014/main" id="{ABEC189E-FDB6-91F4-6F9E-3BD4CE874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부분 원형 151">
                    <a:extLst>
                      <a:ext uri="{FF2B5EF4-FFF2-40B4-BE49-F238E27FC236}">
                        <a16:creationId xmlns:a16="http://schemas.microsoft.com/office/drawing/2014/main" id="{1D2CA629-6C7D-29F0-E17E-1E38B9B49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부분 원형 152">
                    <a:extLst>
                      <a:ext uri="{FF2B5EF4-FFF2-40B4-BE49-F238E27FC236}">
                        <a16:creationId xmlns:a16="http://schemas.microsoft.com/office/drawing/2014/main" id="{B7D095E3-6C04-2FBB-7029-BA2ED6A6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934AD41D-5DDC-8413-F977-1E95567E5D0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00808" y="5739227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id="{BA1EDF58-DF65-EC6F-0757-B0087E269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9B839FAD-6BE6-4DFE-C173-B66EC8FF9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부분 원형 156">
                    <a:extLst>
                      <a:ext uri="{FF2B5EF4-FFF2-40B4-BE49-F238E27FC236}">
                        <a16:creationId xmlns:a16="http://schemas.microsoft.com/office/drawing/2014/main" id="{06993647-9653-ABC6-E51B-228E9A6953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부분 원형 157">
                    <a:extLst>
                      <a:ext uri="{FF2B5EF4-FFF2-40B4-BE49-F238E27FC236}">
                        <a16:creationId xmlns:a16="http://schemas.microsoft.com/office/drawing/2014/main" id="{60458387-80DD-0DC0-5451-0B882A9D42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부분 원형 158">
                    <a:extLst>
                      <a:ext uri="{FF2B5EF4-FFF2-40B4-BE49-F238E27FC236}">
                        <a16:creationId xmlns:a16="http://schemas.microsoft.com/office/drawing/2014/main" id="{4F899FA1-D43C-2A75-C878-48ED56F770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ED94A497-B59B-2DFF-1FD4-C606D0CBE5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19280" y="570796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CAF11434-7C12-ED32-5B09-3A9B240821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FE0E5594-AB65-BEB0-8781-90CBAA7A9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부분 원형 162">
                    <a:extLst>
                      <a:ext uri="{FF2B5EF4-FFF2-40B4-BE49-F238E27FC236}">
                        <a16:creationId xmlns:a16="http://schemas.microsoft.com/office/drawing/2014/main" id="{83CDF1D5-2D72-A17B-0C73-90E69E0396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부분 원형 163">
                    <a:extLst>
                      <a:ext uri="{FF2B5EF4-FFF2-40B4-BE49-F238E27FC236}">
                        <a16:creationId xmlns:a16="http://schemas.microsoft.com/office/drawing/2014/main" id="{043095FC-7D27-9468-7FB4-EA722FA4D6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5" name="부분 원형 164">
                    <a:extLst>
                      <a:ext uri="{FF2B5EF4-FFF2-40B4-BE49-F238E27FC236}">
                        <a16:creationId xmlns:a16="http://schemas.microsoft.com/office/drawing/2014/main" id="{7F499DF8-9553-E5A6-1AFC-2AC946C4C2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905D318C-DC08-1560-B6CC-5896505DAB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83257" y="5656751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7" name="타원 166">
                    <a:extLst>
                      <a:ext uri="{FF2B5EF4-FFF2-40B4-BE49-F238E27FC236}">
                        <a16:creationId xmlns:a16="http://schemas.microsoft.com/office/drawing/2014/main" id="{696D61AF-4B82-278A-6FEB-DB46DA1EE5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8" name="직선 연결선 167">
                    <a:extLst>
                      <a:ext uri="{FF2B5EF4-FFF2-40B4-BE49-F238E27FC236}">
                        <a16:creationId xmlns:a16="http://schemas.microsoft.com/office/drawing/2014/main" id="{7512E038-D736-89B9-8193-9E574E1FB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9" name="부분 원형 168">
                    <a:extLst>
                      <a:ext uri="{FF2B5EF4-FFF2-40B4-BE49-F238E27FC236}">
                        <a16:creationId xmlns:a16="http://schemas.microsoft.com/office/drawing/2014/main" id="{4D0F527E-DBF4-F7DA-781F-B494BFE5E1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부분 원형 169">
                    <a:extLst>
                      <a:ext uri="{FF2B5EF4-FFF2-40B4-BE49-F238E27FC236}">
                        <a16:creationId xmlns:a16="http://schemas.microsoft.com/office/drawing/2014/main" id="{91D4BE87-D958-25FC-4229-6B2064020B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부분 원형 170">
                    <a:extLst>
                      <a:ext uri="{FF2B5EF4-FFF2-40B4-BE49-F238E27FC236}">
                        <a16:creationId xmlns:a16="http://schemas.microsoft.com/office/drawing/2014/main" id="{385F5DB2-ED2C-F9D0-1170-E7B398688D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5CF20DE7-70B4-F36C-904F-031F7C6DF94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979141" y="5434582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3" name="타원 172">
                    <a:extLst>
                      <a:ext uri="{FF2B5EF4-FFF2-40B4-BE49-F238E27FC236}">
                        <a16:creationId xmlns:a16="http://schemas.microsoft.com/office/drawing/2014/main" id="{298D1C1B-F6A2-AD60-A5D4-620C4D2E7C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D64DD2B3-2612-4929-3F13-41F52BE32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부분 원형 174">
                    <a:extLst>
                      <a:ext uri="{FF2B5EF4-FFF2-40B4-BE49-F238E27FC236}">
                        <a16:creationId xmlns:a16="http://schemas.microsoft.com/office/drawing/2014/main" id="{7C2A2174-4136-E412-FB6E-64CB8BE976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부분 원형 175">
                    <a:extLst>
                      <a:ext uri="{FF2B5EF4-FFF2-40B4-BE49-F238E27FC236}">
                        <a16:creationId xmlns:a16="http://schemas.microsoft.com/office/drawing/2014/main" id="{CB51743F-7545-D928-2F37-728C23E121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부분 원형 176">
                    <a:extLst>
                      <a:ext uri="{FF2B5EF4-FFF2-40B4-BE49-F238E27FC236}">
                        <a16:creationId xmlns:a16="http://schemas.microsoft.com/office/drawing/2014/main" id="{CA32AB5C-54D8-BC0B-0D7C-CB05D7C7EC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01CBCE74-98DB-A5F7-7E4C-C292558310E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23636" y="5790023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id="{94E954BC-137C-9B9E-5BCD-51879EE28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1D2FDC97-6F0A-39DF-2209-3B5EC04B7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부분 원형 180">
                    <a:extLst>
                      <a:ext uri="{FF2B5EF4-FFF2-40B4-BE49-F238E27FC236}">
                        <a16:creationId xmlns:a16="http://schemas.microsoft.com/office/drawing/2014/main" id="{A2883AA3-6997-4D7D-8E91-A0D758B436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부분 원형 181">
                    <a:extLst>
                      <a:ext uri="{FF2B5EF4-FFF2-40B4-BE49-F238E27FC236}">
                        <a16:creationId xmlns:a16="http://schemas.microsoft.com/office/drawing/2014/main" id="{7BBEDFE5-061A-E92D-5A01-808736538D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부분 원형 182">
                    <a:extLst>
                      <a:ext uri="{FF2B5EF4-FFF2-40B4-BE49-F238E27FC236}">
                        <a16:creationId xmlns:a16="http://schemas.microsoft.com/office/drawing/2014/main" id="{6682F1CE-4C99-48C6-6BEE-6524055A43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204" name="그림 203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6B34891A-3C28-A722-5DCB-26DCF21C9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609806" y="4344627"/>
                <a:ext cx="282365" cy="414999"/>
              </a:xfrm>
              <a:prstGeom prst="rect">
                <a:avLst/>
              </a:prstGeom>
            </p:spPr>
          </p:pic>
          <p:pic>
            <p:nvPicPr>
              <p:cNvPr id="205" name="그림 204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5AA1ED7-8441-65AB-E4D8-4FAC7EB132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542473" y="5481559"/>
                <a:ext cx="252736" cy="371453"/>
              </a:xfrm>
              <a:prstGeom prst="rect">
                <a:avLst/>
              </a:prstGeom>
            </p:spPr>
          </p:pic>
          <p:pic>
            <p:nvPicPr>
              <p:cNvPr id="206" name="그림 205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BD411074-B99E-9516-CC41-21DF32BD2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66851" y="4558342"/>
                <a:ext cx="175351" cy="257718"/>
              </a:xfrm>
              <a:prstGeom prst="rect">
                <a:avLst/>
              </a:prstGeom>
            </p:spPr>
          </p:pic>
          <p:pic>
            <p:nvPicPr>
              <p:cNvPr id="207" name="그림 206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C2207C5-7D05-5F01-747C-2C5DE3330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30370" y="5016915"/>
                <a:ext cx="162416" cy="238707"/>
              </a:xfrm>
              <a:prstGeom prst="rect">
                <a:avLst/>
              </a:prstGeom>
            </p:spPr>
          </p:pic>
          <p:pic>
            <p:nvPicPr>
              <p:cNvPr id="208" name="그림 207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FB7C9F18-5FCF-C64E-52D6-BB37EF3BA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132232" y="5445280"/>
                <a:ext cx="154226" cy="226671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2CC77-58CD-4A77-A5F0-980EE5CE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47" y="1175291"/>
              <a:ext cx="3057259" cy="2038172"/>
            </a:xfrm>
            <a:prstGeom prst="rect">
              <a:avLst/>
            </a:prstGeom>
          </p:spPr>
        </p:pic>
        <p:pic>
          <p:nvPicPr>
            <p:cNvPr id="5" name="그림 4" descr="야외, 중국 건축, 일본 건축, 건물이(가) 표시된 사진&#10;&#10;자동 생성된 설명">
              <a:extLst>
                <a:ext uri="{FF2B5EF4-FFF2-40B4-BE49-F238E27FC236}">
                  <a16:creationId xmlns:a16="http://schemas.microsoft.com/office/drawing/2014/main" id="{C299198D-BE63-C065-6255-819661F4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076" y="1163376"/>
              <a:ext cx="3080732" cy="2050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2822300" y="4325199"/>
            <a:ext cx="654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dirty="0"/>
              <a:t>총 </a:t>
            </a:r>
            <a:r>
              <a:rPr lang="en-US" altLang="ko-KR" sz="1600" dirty="0"/>
              <a:t>3</a:t>
            </a:r>
            <a:r>
              <a:rPr lang="ko-KR" altLang="en-US" sz="1600" dirty="0"/>
              <a:t>층으로 구성되어 있으며</a:t>
            </a:r>
            <a:r>
              <a:rPr lang="en-US" altLang="ko-KR" sz="1600" dirty="0"/>
              <a:t>,</a:t>
            </a:r>
          </a:p>
          <a:p>
            <a:pPr latinLnBrk="1"/>
            <a:r>
              <a:rPr lang="en-US" altLang="ko-KR" sz="1600" b="0" dirty="0">
                <a:solidFill>
                  <a:schemeClr val="tx1"/>
                </a:solidFill>
              </a:rPr>
              <a:t>1</a:t>
            </a:r>
            <a:r>
              <a:rPr lang="ko-KR" altLang="en-US" sz="1600" b="0" dirty="0">
                <a:solidFill>
                  <a:schemeClr val="tx1"/>
                </a:solidFill>
              </a:rPr>
              <a:t>층은 </a:t>
            </a:r>
            <a:r>
              <a:rPr lang="ko-KR" altLang="en-US" sz="16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600" b="0" dirty="0">
                <a:solidFill>
                  <a:schemeClr val="tx1"/>
                </a:solidFill>
              </a:rPr>
              <a:t> 임무를 수락 및 완료할 수 있는 공간이 있고</a:t>
            </a:r>
            <a:r>
              <a:rPr lang="en-US" altLang="ko-KR" sz="1600" b="0" dirty="0">
                <a:solidFill>
                  <a:schemeClr val="tx1"/>
                </a:solidFill>
              </a:rPr>
              <a:t>,</a:t>
            </a:r>
          </a:p>
          <a:p>
            <a:pPr latinLnBrk="1"/>
            <a:r>
              <a:rPr lang="en-US" altLang="ko-KR" sz="1600" dirty="0"/>
              <a:t>2</a:t>
            </a:r>
            <a:r>
              <a:rPr lang="ko-KR" altLang="en-US" sz="1600" dirty="0"/>
              <a:t>층은 다양한 책을 대여할 수 있는 서고가 있으며</a:t>
            </a:r>
            <a:r>
              <a:rPr lang="en-US" altLang="ko-KR" sz="1600" dirty="0"/>
              <a:t>,</a:t>
            </a:r>
          </a:p>
          <a:p>
            <a:pPr latinLnBrk="1"/>
            <a:r>
              <a:rPr lang="en-US" altLang="ko-KR" sz="1600" b="0" dirty="0">
                <a:solidFill>
                  <a:schemeClr val="tx1"/>
                </a:solidFill>
              </a:rPr>
              <a:t>3</a:t>
            </a:r>
            <a:r>
              <a:rPr lang="ko-KR" altLang="en-US" sz="1600" b="0" dirty="0">
                <a:solidFill>
                  <a:schemeClr val="tx1"/>
                </a:solidFill>
              </a:rPr>
              <a:t>층에는 단장실과 회의실이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690563" y="1158875"/>
            <a:ext cx="3598401" cy="26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A93C22E8-54EE-885F-8315-B90B1FFE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86052"/>
              </p:ext>
            </p:extLst>
          </p:nvPr>
        </p:nvGraphicFramePr>
        <p:xfrm>
          <a:off x="6125844" y="1190789"/>
          <a:ext cx="537083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83113">
                  <a:extLst>
                    <a:ext uri="{9D8B030D-6E8A-4147-A177-3AD203B41FA5}">
                      <a16:colId xmlns:a16="http://schemas.microsoft.com/office/drawing/2014/main" val="102643457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대련장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대결할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866481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775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숙소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3163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휴식을 취하거나 개인 숙소방을 커스텀 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7159617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60744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 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6381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소비 아이템을 구매할 수 있는 음식점과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퀘스트를 수락 및 완료할 수 있는 임무 접수처가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2433625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세계관에 관련된 정보 및 스킬을 얻을 수 있는 서고가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47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토벌단장실과 응대실이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60132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02424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대장간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창고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1545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장비 아이템을 수리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제작할 수 있는 대장간이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4172181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아이템을 보관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대여할 수 있는 창고가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609206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60691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토벌단</a:t>
                      </a:r>
                      <a:r>
                        <a:rPr lang="ko-KR" altLang="en-US" sz="1400" dirty="0"/>
                        <a:t> 출입구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481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토벌단에 출입할 수 있는 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318810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A22785-BE1E-EC1D-6D90-9ECB07BBFA9D}"/>
              </a:ext>
            </a:extLst>
          </p:cNvPr>
          <p:cNvGrpSpPr/>
          <p:nvPr/>
        </p:nvGrpSpPr>
        <p:grpSpPr>
          <a:xfrm>
            <a:off x="699632" y="1420463"/>
            <a:ext cx="5396368" cy="4613458"/>
            <a:chOff x="695326" y="1094885"/>
            <a:chExt cx="5396368" cy="4613458"/>
          </a:xfrm>
        </p:grpSpPr>
        <p:pic>
          <p:nvPicPr>
            <p:cNvPr id="3" name="그림 2" descr="텍스트, 스크린샷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F96E3CB-EC52-D578-864A-A9F7E160B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5326" y="1148255"/>
              <a:ext cx="5396368" cy="45600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422533-F45A-3175-2A63-86BA053CACF3}"/>
                </a:ext>
              </a:extLst>
            </p:cNvPr>
            <p:cNvSpPr/>
            <p:nvPr/>
          </p:nvSpPr>
          <p:spPr>
            <a:xfrm>
              <a:off x="1116823" y="1257954"/>
              <a:ext cx="1417820" cy="10514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7A4157-21B2-A494-C196-64AA47292D22}"/>
                </a:ext>
              </a:extLst>
            </p:cNvPr>
            <p:cNvSpPr/>
            <p:nvPr/>
          </p:nvSpPr>
          <p:spPr>
            <a:xfrm>
              <a:off x="2793056" y="1889073"/>
              <a:ext cx="992137" cy="5392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473E80-4FE8-1EDF-0205-014985A618E4}"/>
                </a:ext>
              </a:extLst>
            </p:cNvPr>
            <p:cNvSpPr/>
            <p:nvPr/>
          </p:nvSpPr>
          <p:spPr>
            <a:xfrm>
              <a:off x="4163085" y="2586741"/>
              <a:ext cx="1127548" cy="9572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B1D023-EE20-0264-C72A-E6DCC2EFE210}"/>
                </a:ext>
              </a:extLst>
            </p:cNvPr>
            <p:cNvSpPr/>
            <p:nvPr/>
          </p:nvSpPr>
          <p:spPr>
            <a:xfrm>
              <a:off x="1576582" y="2468162"/>
              <a:ext cx="1858139" cy="125903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1ACB0C5-0FDE-4555-A208-704ADFB65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3754" y="1094885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F3818E-241F-EDC0-46FD-FB6311DE5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0002" y="1726004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FDD9EE-1070-B033-FA95-FA0AEE9B4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3513" y="230111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2BF05C-B447-1EB6-8A7A-CF82E1759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129" y="242367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25F538-A5FE-130A-334D-BEFE56FF8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6921" y="4715421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75AE9B0F-0016-531C-FB38-2992A6114766}"/>
                </a:ext>
              </a:extLst>
            </p:cNvPr>
            <p:cNvSpPr/>
            <p:nvPr/>
          </p:nvSpPr>
          <p:spPr>
            <a:xfrm>
              <a:off x="3216365" y="5108331"/>
              <a:ext cx="145597" cy="360795"/>
            </a:xfrm>
            <a:prstGeom prst="down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77179"/>
              </p:ext>
            </p:extLst>
          </p:nvPr>
        </p:nvGraphicFramePr>
        <p:xfrm>
          <a:off x="6164257" y="1278463"/>
          <a:ext cx="581088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54898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체력과 지구력을 회복할 수 있는 소비 아이템을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휴식을 취하거나 소비 아이템을 먹을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휴게실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휴식하는 장소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받거나 완료 할 수 있고 괴물을 잡고 얻은 아이템을 판매할 수도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수행할 수 있는 임무들이 나열되어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602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모집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동료를 찾을 수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4544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64032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7732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 밖으로 나갈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46109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지도이(가) 표시된 사진&#10;&#10;자동 생성된 설명">
            <a:extLst>
              <a:ext uri="{FF2B5EF4-FFF2-40B4-BE49-F238E27FC236}">
                <a16:creationId xmlns:a16="http://schemas.microsoft.com/office/drawing/2014/main" id="{B7DA860C-2839-23E7-A68D-9BE7F236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20000" r="34688" b="17260"/>
          <a:stretch/>
        </p:blipFill>
        <p:spPr>
          <a:xfrm>
            <a:off x="674357" y="1988328"/>
            <a:ext cx="5385131" cy="2881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D13817-8AF3-1125-CD43-6BE08D63034B}"/>
              </a:ext>
            </a:extLst>
          </p:cNvPr>
          <p:cNvSpPr/>
          <p:nvPr/>
        </p:nvSpPr>
        <p:spPr>
          <a:xfrm>
            <a:off x="1304664" y="2206483"/>
            <a:ext cx="1409962" cy="6129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9D064A-A16A-C9C9-43E1-5D928CEE8C3F}"/>
              </a:ext>
            </a:extLst>
          </p:cNvPr>
          <p:cNvSpPr>
            <a:spLocks noChangeAspect="1"/>
          </p:cNvSpPr>
          <p:nvPr/>
        </p:nvSpPr>
        <p:spPr>
          <a:xfrm>
            <a:off x="1141595" y="2043414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B8D7B-12D5-85EC-8737-7B872C10DEC7}"/>
              </a:ext>
            </a:extLst>
          </p:cNvPr>
          <p:cNvSpPr/>
          <p:nvPr/>
        </p:nvSpPr>
        <p:spPr>
          <a:xfrm>
            <a:off x="1304664" y="2925160"/>
            <a:ext cx="1435320" cy="72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46D034-A7C9-7185-23EE-76466F58DF2E}"/>
              </a:ext>
            </a:extLst>
          </p:cNvPr>
          <p:cNvSpPr>
            <a:spLocks noChangeAspect="1"/>
          </p:cNvSpPr>
          <p:nvPr/>
        </p:nvSpPr>
        <p:spPr>
          <a:xfrm>
            <a:off x="1131809" y="276209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6D7FCE-EA66-229D-4BB1-468D898C92B4}"/>
              </a:ext>
            </a:extLst>
          </p:cNvPr>
          <p:cNvSpPr/>
          <p:nvPr/>
        </p:nvSpPr>
        <p:spPr>
          <a:xfrm>
            <a:off x="2877694" y="2208612"/>
            <a:ext cx="2361055" cy="372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563299-B960-5D9F-2BD8-EBBF4C3BD78C}"/>
              </a:ext>
            </a:extLst>
          </p:cNvPr>
          <p:cNvSpPr/>
          <p:nvPr/>
        </p:nvSpPr>
        <p:spPr>
          <a:xfrm>
            <a:off x="2887481" y="2633068"/>
            <a:ext cx="1435321" cy="782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011F8A-E597-7B38-C778-9A99AF085B23}"/>
              </a:ext>
            </a:extLst>
          </p:cNvPr>
          <p:cNvSpPr/>
          <p:nvPr/>
        </p:nvSpPr>
        <p:spPr>
          <a:xfrm>
            <a:off x="4347541" y="2581776"/>
            <a:ext cx="1024559" cy="532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571679-1B9C-C213-F267-C5FDD1703DE4}"/>
              </a:ext>
            </a:extLst>
          </p:cNvPr>
          <p:cNvSpPr/>
          <p:nvPr/>
        </p:nvSpPr>
        <p:spPr>
          <a:xfrm>
            <a:off x="4499941" y="3743326"/>
            <a:ext cx="1205534" cy="962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61FE3C-2E9E-C01E-79C1-4B99BE4DA723}"/>
              </a:ext>
            </a:extLst>
          </p:cNvPr>
          <p:cNvSpPr/>
          <p:nvPr/>
        </p:nvSpPr>
        <p:spPr>
          <a:xfrm>
            <a:off x="2739984" y="3644408"/>
            <a:ext cx="336591" cy="10609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CD5DF35-5006-2EBD-6C53-5C1DA147DE79}"/>
              </a:ext>
            </a:extLst>
          </p:cNvPr>
          <p:cNvSpPr/>
          <p:nvPr/>
        </p:nvSpPr>
        <p:spPr>
          <a:xfrm>
            <a:off x="4106265" y="4328729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C9AF51-D94A-685D-2CA6-DA989339753F}"/>
              </a:ext>
            </a:extLst>
          </p:cNvPr>
          <p:cNvSpPr/>
          <p:nvPr/>
        </p:nvSpPr>
        <p:spPr>
          <a:xfrm rot="16200000">
            <a:off x="4985986" y="3162612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D5F999-F31E-8611-2D2C-D4B8FB73D50A}"/>
              </a:ext>
            </a:extLst>
          </p:cNvPr>
          <p:cNvSpPr>
            <a:spLocks noChangeAspect="1"/>
          </p:cNvSpPr>
          <p:nvPr/>
        </p:nvSpPr>
        <p:spPr>
          <a:xfrm>
            <a:off x="2724412" y="204554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5330AFB-3350-A74F-50DC-265371E35122}"/>
              </a:ext>
            </a:extLst>
          </p:cNvPr>
          <p:cNvSpPr>
            <a:spLocks noChangeAspect="1"/>
          </p:cNvSpPr>
          <p:nvPr/>
        </p:nvSpPr>
        <p:spPr>
          <a:xfrm>
            <a:off x="2724412" y="247542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5CE52E-CEBD-D26F-9189-3F465EA613C7}"/>
              </a:ext>
            </a:extLst>
          </p:cNvPr>
          <p:cNvSpPr>
            <a:spLocks noChangeAspect="1"/>
          </p:cNvSpPr>
          <p:nvPr/>
        </p:nvSpPr>
        <p:spPr>
          <a:xfrm>
            <a:off x="4189976" y="241820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DDE63B0-C56E-318B-8FAC-98E6ABD6E2BF}"/>
              </a:ext>
            </a:extLst>
          </p:cNvPr>
          <p:cNvSpPr>
            <a:spLocks noChangeAspect="1"/>
          </p:cNvSpPr>
          <p:nvPr/>
        </p:nvSpPr>
        <p:spPr>
          <a:xfrm>
            <a:off x="2551557" y="347302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FCA8B2D-A8D8-CB43-0378-03BE3698E715}"/>
              </a:ext>
            </a:extLst>
          </p:cNvPr>
          <p:cNvSpPr>
            <a:spLocks noChangeAspect="1"/>
          </p:cNvSpPr>
          <p:nvPr/>
        </p:nvSpPr>
        <p:spPr>
          <a:xfrm>
            <a:off x="4336872" y="3602755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DC7CD1-1007-9861-E536-83AC46DC72FB}"/>
              </a:ext>
            </a:extLst>
          </p:cNvPr>
          <p:cNvSpPr>
            <a:spLocks noChangeAspect="1"/>
          </p:cNvSpPr>
          <p:nvPr/>
        </p:nvSpPr>
        <p:spPr>
          <a:xfrm>
            <a:off x="5143283" y="339389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CAB911C-5DAF-AA7D-B012-80B0C138BB37}"/>
              </a:ext>
            </a:extLst>
          </p:cNvPr>
          <p:cNvSpPr>
            <a:spLocks noChangeAspect="1"/>
          </p:cNvSpPr>
          <p:nvPr/>
        </p:nvSpPr>
        <p:spPr>
          <a:xfrm>
            <a:off x="3695117" y="436338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Pages>17</Pages>
  <Words>827</Words>
  <Characters>0</Characters>
  <Application>Microsoft Office PowerPoint</Application>
  <DocSecurity>0</DocSecurity>
  <PresentationFormat>와이드스크린</PresentationFormat>
  <Lines>0</Lines>
  <Paragraphs>150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정근 윤</cp:lastModifiedBy>
  <cp:revision>510</cp:revision>
  <dcterms:modified xsi:type="dcterms:W3CDTF">2024-03-21T02:34:37Z</dcterms:modified>
  <cp:version>9.103.97.45139</cp:version>
</cp:coreProperties>
</file>